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JourneyGems</a:t>
            </a:r>
            <a:r>
              <a:rPr lang="hu-HU" dirty="0"/>
              <a:t/>
            </a:r>
            <a:br>
              <a:rPr lang="hu-HU" dirty="0"/>
            </a:br>
            <a:r>
              <a:rPr lang="hu-HU" sz="6600" dirty="0" smtClean="0"/>
              <a:t>Autóbérlős weboldal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u-HU" cap="none" dirty="0" smtClean="0"/>
              <a:t>Beke Szabolcs – </a:t>
            </a:r>
            <a:r>
              <a:rPr lang="hu-HU" cap="none" dirty="0" err="1" smtClean="0"/>
              <a:t>Szlobodnyik</a:t>
            </a:r>
            <a:r>
              <a:rPr lang="hu-HU" cap="none" dirty="0" smtClean="0"/>
              <a:t> Milán</a:t>
            </a:r>
          </a:p>
          <a:p>
            <a:pPr algn="ctr"/>
            <a:r>
              <a:rPr lang="hu-HU" cap="none" dirty="0" smtClean="0"/>
              <a:t>2024</a:t>
            </a:r>
            <a:endParaRPr lang="hu-HU" cap="none" dirty="0"/>
          </a:p>
        </p:txBody>
      </p:sp>
    </p:spTree>
    <p:extLst>
      <p:ext uri="{BB962C8B-B14F-4D97-AF65-F5344CB8AC3E}">
        <p14:creationId xmlns:p14="http://schemas.microsoft.com/office/powerpoint/2010/main" val="84443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Kezdőoldal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4466746" cy="2325600"/>
          </a:xfrm>
        </p:spPr>
      </p:pic>
      <p:sp>
        <p:nvSpPr>
          <p:cNvPr id="6" name="Szövegdoboz 5"/>
          <p:cNvSpPr txBox="1"/>
          <p:nvPr/>
        </p:nvSpPr>
        <p:spPr>
          <a:xfrm>
            <a:off x="2128316" y="136932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Kezdő oldal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8247133" y="1368833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Sötét módban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43" y="1853248"/>
            <a:ext cx="4466677" cy="2325600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430684" y="4293441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Frissítéskor random új autó</a:t>
            </a:r>
            <a:endParaRPr lang="hu-HU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2" y="4668385"/>
            <a:ext cx="4347735" cy="20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9500"/>
          </a:xfrm>
        </p:spPr>
        <p:txBody>
          <a:bodyPr/>
          <a:lstStyle/>
          <a:p>
            <a:pPr algn="ctr"/>
            <a:r>
              <a:rPr lang="hu-HU" dirty="0" smtClean="0"/>
              <a:t>Bérelhető </a:t>
            </a:r>
            <a:r>
              <a:rPr lang="hu-HU" dirty="0"/>
              <a:t>autóink oldala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67" y="1319041"/>
            <a:ext cx="5870809" cy="284367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" y="4361778"/>
            <a:ext cx="4821382" cy="233347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8" y="4360657"/>
            <a:ext cx="4821378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9629" y="452718"/>
            <a:ext cx="10540538" cy="927195"/>
          </a:xfrm>
        </p:spPr>
        <p:txBody>
          <a:bodyPr/>
          <a:lstStyle/>
          <a:p>
            <a:pPr algn="ctr"/>
            <a:r>
              <a:rPr lang="hu-HU" dirty="0"/>
              <a:t>Foglalós oldala a kiválasztott autónak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" y="1399483"/>
            <a:ext cx="5533205" cy="2622508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1399483"/>
            <a:ext cx="5527963" cy="262002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" y="4089775"/>
            <a:ext cx="5533205" cy="264556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5517236"/>
            <a:ext cx="5527963" cy="84402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0" y="4618487"/>
            <a:ext cx="5527963" cy="6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Profil Oldal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2" y="1395101"/>
            <a:ext cx="5617320" cy="2674077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32" y="2920044"/>
            <a:ext cx="5039565" cy="354894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83" y="1395101"/>
            <a:ext cx="3426462" cy="12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7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Bejelentkezés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08"/>
          <a:stretch/>
        </p:blipFill>
        <p:spPr>
          <a:xfrm>
            <a:off x="3822916" y="1571105"/>
            <a:ext cx="3051112" cy="238575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3" y="4120486"/>
            <a:ext cx="2832279" cy="24717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4120486"/>
            <a:ext cx="2836463" cy="24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4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57" y="1312805"/>
            <a:ext cx="3300429" cy="4158633"/>
          </a:xfrm>
        </p:spPr>
      </p:pic>
    </p:spTree>
    <p:extLst>
      <p:ext uri="{BB962C8B-B14F-4D97-AF65-F5344CB8AC3E}">
        <p14:creationId xmlns:p14="http://schemas.microsoft.com/office/powerpoint/2010/main" val="415749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48737" y="2954849"/>
            <a:ext cx="5879380" cy="902257"/>
          </a:xfrm>
        </p:spPr>
        <p:txBody>
          <a:bodyPr/>
          <a:lstStyle/>
          <a:p>
            <a:r>
              <a:rPr lang="hu-HU" dirty="0" smtClean="0"/>
              <a:t>Köszönjük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125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</TotalTime>
  <Words>32</Words>
  <Application>Microsoft Office PowerPoint</Application>
  <PresentationFormat>Szélesvásznú</PresentationFormat>
  <Paragraphs>13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JourneyGems Autóbérlős weboldal</vt:lpstr>
      <vt:lpstr>Kezdőoldal</vt:lpstr>
      <vt:lpstr>Bérelhető autóink oldala</vt:lpstr>
      <vt:lpstr>Foglalós oldala a kiválasztott autónak</vt:lpstr>
      <vt:lpstr>Profil Oldal</vt:lpstr>
      <vt:lpstr>Bejelentkezés</vt:lpstr>
      <vt:lpstr>Regisztráció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JourneyGems Autóbérlős weboldal</dc:title>
  <dc:creator>Beke Szabolcs</dc:creator>
  <cp:lastModifiedBy>Beke Szabolcs</cp:lastModifiedBy>
  <cp:revision>21</cp:revision>
  <dcterms:created xsi:type="dcterms:W3CDTF">2024-04-17T08:31:52Z</dcterms:created>
  <dcterms:modified xsi:type="dcterms:W3CDTF">2024-04-22T11:27:13Z</dcterms:modified>
</cp:coreProperties>
</file>